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62" r:id="rId6"/>
    <p:sldId id="259" r:id="rId7"/>
    <p:sldId id="260" r:id="rId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>
        <p:scale>
          <a:sx n="75" d="100"/>
          <a:sy n="75" d="100"/>
        </p:scale>
        <p:origin x="9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EE6B5-20BE-53BE-41B0-425F703375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6D5BA3-7D1B-BC35-24D8-E299F7E629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2F8AD2-5B44-4938-0609-E37AC5523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60567-5E4C-6B4A-2F6A-79B7D081A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F841E-E801-45AB-3028-285EA6A72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20116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42C47-AF7A-0815-4C57-A192BF38B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4DCE66-EA88-F7BA-DED0-91F13D2442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A9326-518F-4EE9-DD0D-0C69F7E4A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3EA94-8157-9472-ABB2-CCDBEC73A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8E7DA5-32A8-3302-9374-C40EE2E7A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47924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EA80A4-84AA-3B12-879F-E74F610172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B57DD-5515-FB3B-5CA5-270BB18C11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50529F-FE84-678F-F0B6-C7489AC7B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FFA1A-E2D9-5226-E1A1-8B38A3285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264F1-1E45-3F1C-B326-C0A2BE2E3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79549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61424-D456-3171-35EA-D8EF231F4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CEEE9-486A-3D42-A2BE-1B37F0F00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FD3F5-E585-CF3C-098C-5674BBF29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A7100-E03F-8B2C-1239-F480272D6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9BBBF-1802-0147-1502-5A05EFFA3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71312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CB2AA-C69F-187A-A477-F7A9F88AF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CA817E-B422-A3E0-6C37-CF1D62011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972E1-98F2-41BC-4E9E-E3C45119B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99D92-8294-E6FD-286B-D93FEE1A6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70E80C-075D-8DB9-1F0A-9D4C50FAC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578495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7D5A3-68DF-E91B-8196-C469888B1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A9D41-52E7-6E6F-3971-7FF7056B87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FB18F2-B597-0CB5-0F5F-C9F6F29426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53B4F1-73C9-26A1-4C2D-9D9B482DB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5B013A-45F8-9808-2D51-1A0D10998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7325C6-D9B9-E989-A921-CBD87CE88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73438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48002-6598-8120-DC95-1395FF301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C68EF-C5BD-97D8-51D1-E8ED1E013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332067-266A-C128-21B9-274D669AEB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41CC49-6990-3EB5-A39A-5A4CAE1C43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C0C775-D43A-8C08-6DD2-68234D5250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26B32B-8BBA-C320-36FA-12A427AB7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4221E0-FA47-08C0-5352-05B909F63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E898ED-B4F1-8D04-7823-D5FF3BF0E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56448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BA289-1DBE-16E0-FE83-09530DB44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BC9374-BCDC-76F4-1C4E-03877479E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5F3DE0-19B4-0DB5-E2BA-0A3334329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E8C152-1915-8F0E-9422-2B026D69A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478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A942A9-D64E-0384-E7EF-E3243771B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DEB976-A40E-20A4-35B0-ECBE57785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2DEC78-3612-0264-698B-1CDC742A7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98479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F0FED-45EA-915E-FDAD-1E714BDA5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F4A95-4F73-660B-4C1F-38E57079A0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195C15-FB72-E877-763C-A0AAE56C52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B74EEF-0545-B923-8801-2CABA83AE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D7655-7345-85AC-0843-98E7DF471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27AC3C-E931-77BD-6361-CE934A0C3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12906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D173C-85FE-E6D0-2ECA-B60C63B42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2F867A-3A00-3720-38A7-CA51FB5AF9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F860C5-A9B5-B6BF-EAC6-E16E72C7AE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478782-3300-2148-9843-B8EE72EDD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C41CF9-9495-2130-BA46-BD2AF2750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C90560-8868-6E7C-E231-223BE18CD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52546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8E697F-D478-5668-3841-4B7223F27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1AE8D-C4C1-1E50-ABB9-C83AD42574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F3719-8981-953D-5C28-680979F315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0B29758-89F2-42CD-9530-07A90574763D}" type="datetimeFigureOut">
              <a:rPr lang="en-DE" smtClean="0"/>
              <a:t>24/09/2025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A68A5-87FB-7343-0950-4FB1457767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F83B7-40D1-39DF-FECD-DE2E7D7BEA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C955F5-25FE-4847-82C1-A6C7055D9B9A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5963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oup of buildings in a city&#10;&#10;AI-generated content may be incorrect.">
            <a:extLst>
              <a:ext uri="{FF2B5EF4-FFF2-40B4-BE49-F238E27FC236}">
                <a16:creationId xmlns:a16="http://schemas.microsoft.com/office/drawing/2014/main" id="{4C7CADF1-1B28-1AA6-9671-A0E0E52A3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565"/>
            <a:ext cx="12192000" cy="68476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E4BE88-27CA-89E7-2D35-FE2B0F3840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4633" y="-521242"/>
            <a:ext cx="9144000" cy="2387600"/>
          </a:xfrm>
        </p:spPr>
        <p:txBody>
          <a:bodyPr/>
          <a:lstStyle/>
          <a:p>
            <a:r>
              <a:rPr lang="be-BY" dirty="0">
                <a:highlight>
                  <a:srgbClr val="C0C0C0"/>
                </a:highlight>
              </a:rPr>
              <a:t>Мая малая радзіма - Жыткавічы</a:t>
            </a:r>
            <a:endParaRPr lang="en-DE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174396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7D0003-95D8-F7BB-FE5E-84EE6B0C78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815" y="947254"/>
            <a:ext cx="1029474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C920-F6FA-A53C-E3AF-22D0D8B4E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30" y="100997"/>
            <a:ext cx="10515600" cy="2051894"/>
          </a:xfrm>
        </p:spPr>
        <p:txBody>
          <a:bodyPr/>
          <a:lstStyle/>
          <a:p>
            <a:r>
              <a:rPr lang="be-BY" dirty="0">
                <a:highlight>
                  <a:srgbClr val="C0C0C0"/>
                </a:highlight>
              </a:rPr>
              <a:t>Жыткаўшчына – гэта месца з багатай гісторыяй і прыгожай прыродай. Ён знаходзіцца ў Гомельскай вобласці Беларусі і з'яўляецца важнай часткай культурнай спадчыны нашага рэгіёна.</a:t>
            </a:r>
            <a:endParaRPr lang="en-DE" dirty="0"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646263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-up of a wheat field&#10;&#10;AI-generated content may be incorrect.">
            <a:extLst>
              <a:ext uri="{FF2B5EF4-FFF2-40B4-BE49-F238E27FC236}">
                <a16:creationId xmlns:a16="http://schemas.microsoft.com/office/drawing/2014/main" id="{C3AD273A-6CA0-AF6E-9C4E-B4FBE9B07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2418" y="-936905"/>
            <a:ext cx="12534418" cy="835627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90F3C-4314-1A8F-9DE3-A905B28AC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991" y="610283"/>
            <a:ext cx="10515600" cy="4351338"/>
          </a:xfrm>
        </p:spPr>
        <p:txBody>
          <a:bodyPr/>
          <a:lstStyle/>
          <a:p>
            <a:r>
              <a:rPr lang="be-BY" dirty="0">
                <a:solidFill>
                  <a:schemeClr val="bg1"/>
                </a:solidFill>
                <a:highlight>
                  <a:srgbClr val="000000"/>
                </a:highlight>
              </a:rPr>
              <a:t>Назва "Жыткавічы" паходзіць ад слова "жыта". Мяркуецца, што ў мінулым гэта было месца, дзе вырошчвалі вялікую колькасць жыта, што таксама сведчыць аб важнасці сельскай гаспадаркі для гэтага рэгіёну.</a:t>
            </a:r>
            <a:endParaRPr lang="en-DE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042045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AB59E-8EF1-4FD7-5A04-7ED024EE0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5 </a:t>
            </a:r>
            <a:r>
              <a:rPr lang="ru-RU" dirty="0" err="1"/>
              <a:t>цікавых</a:t>
            </a:r>
            <a:r>
              <a:rPr lang="ru-RU" dirty="0"/>
              <a:t> </a:t>
            </a:r>
            <a:r>
              <a:rPr lang="ru-RU" dirty="0" err="1"/>
              <a:t>фактаў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A770E-39AC-C655-F5D2-48466CFF8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61604" cy="4351338"/>
          </a:xfrm>
        </p:spPr>
        <p:txBody>
          <a:bodyPr>
            <a:normAutofit fontScale="47500" lnSpcReduction="20000"/>
          </a:bodyPr>
          <a:lstStyle/>
          <a:p>
            <a:r>
              <a:rPr lang="be-BY" b="1" dirty="0"/>
              <a:t>Гістарыя развіцця</a:t>
            </a:r>
            <a:r>
              <a:rPr lang="be-BY" dirty="0"/>
              <a:t>: Жыткавічы атрымалі статус гарадскога пасёлка ў 1938 годзе, але сам населены пункт існуе значна даўжэй. У 18 стагоддзі ён быў невялікім паселішчам, і толькі з пачаткам прамысловага развіцця ў 20-м стагоддзі пачаў імкліва расці.</a:t>
            </a:r>
          </a:p>
          <a:p>
            <a:r>
              <a:rPr lang="be-BY" b="1" dirty="0"/>
              <a:t>Шматлікія археалагічныя знаходкі</a:t>
            </a:r>
            <a:r>
              <a:rPr lang="be-BY" dirty="0"/>
              <a:t>: У наваколлі Жыткавічаў знойдзены археалагічныя матэрыялы, якія датуюцца </a:t>
            </a:r>
            <a:r>
              <a:rPr lang="en-US" dirty="0"/>
              <a:t>VIII—X </a:t>
            </a:r>
            <a:r>
              <a:rPr lang="be-BY" dirty="0"/>
              <a:t>стагоддзем. Гэта сведчыць аб тым, што тэрыторыя была населена ўжо ў перыяды ранняга сярэднявечча.</a:t>
            </a:r>
          </a:p>
          <a:p>
            <a:r>
              <a:rPr lang="be-BY" b="1" dirty="0"/>
              <a:t>Культурнае жыццё</a:t>
            </a:r>
            <a:r>
              <a:rPr lang="be-BY" dirty="0"/>
              <a:t>: Жыткавічы — гэта не толькі гарадок, але і месца, дзе актыўна развіваецца мясцовая культура. Тут праводзяцца розныя фестывалі, канцэрты і культурныя мерапрыемствы, якія прыцягваюць як жыхароў горада, так і гасцей з іншых рэгіёнаў.</a:t>
            </a:r>
          </a:p>
          <a:p>
            <a:r>
              <a:rPr lang="be-BY" b="1" dirty="0"/>
              <a:t>Гістарычныя помнікі</a:t>
            </a:r>
            <a:r>
              <a:rPr lang="be-BY" dirty="0"/>
              <a:t>: У Жыткавічы ёсць некалькі цікавы гістарычных помнікаў, у тым ліку старая царква і некалькі будынкаў, якія захавалі элементы беларускай архітэктуры мінулых стагоддзяў.</a:t>
            </a:r>
          </a:p>
          <a:p>
            <a:r>
              <a:rPr lang="be-BY" dirty="0"/>
              <a:t>Горад знаходзіцца у геаграфічным цэнтры</a:t>
            </a:r>
            <a:r>
              <a:rPr lang="en-US" dirty="0"/>
              <a:t> </a:t>
            </a:r>
            <a:r>
              <a:rPr lang="ru-RU" dirty="0" err="1"/>
              <a:t>беларускага</a:t>
            </a:r>
            <a:r>
              <a:rPr lang="be-BY" dirty="0"/>
              <a:t> Палесся.</a:t>
            </a:r>
            <a:endParaRPr lang="en-DE" dirty="0"/>
          </a:p>
        </p:txBody>
      </p:sp>
      <p:pic>
        <p:nvPicPr>
          <p:cNvPr id="6" name="Picture 5" descr="A group of people at a table&#10;&#10;AI-generated content may be incorrect.">
            <a:extLst>
              <a:ext uri="{FF2B5EF4-FFF2-40B4-BE49-F238E27FC236}">
                <a16:creationId xmlns:a16="http://schemas.microsoft.com/office/drawing/2014/main" id="{E12D26C8-DAD9-401D-EBD2-05FE5DD36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180975"/>
            <a:ext cx="4876800" cy="32480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42B811-5500-2636-90A6-4F80966B8D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3429000"/>
            <a:ext cx="4876800" cy="324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494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 descr="A building with cars parked in a parking lot&#10;&#10;AI-generated content may be incorrect.">
            <a:extLst>
              <a:ext uri="{FF2B5EF4-FFF2-40B4-BE49-F238E27FC236}">
                <a16:creationId xmlns:a16="http://schemas.microsoft.com/office/drawing/2014/main" id="{D3E49615-B844-B378-7B8A-BE8C85C495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630" y="0"/>
            <a:ext cx="102947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526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92A9AF-7924-B563-9060-B608BB8548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839" y="781486"/>
            <a:ext cx="4424814" cy="529502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0CCF04-8864-93BA-0DDC-4593BF8A7010}"/>
              </a:ext>
            </a:extLst>
          </p:cNvPr>
          <p:cNvSpPr txBox="1"/>
          <p:nvPr/>
        </p:nvSpPr>
        <p:spPr>
          <a:xfrm>
            <a:off x="8050602" y="1958044"/>
            <a:ext cx="381071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У </a:t>
            </a:r>
            <a:r>
              <a:rPr lang="ru-RU" dirty="0" err="1"/>
              <a:t>чырвоным</a:t>
            </a:r>
            <a:r>
              <a:rPr lang="ru-RU" dirty="0"/>
              <a:t> </a:t>
            </a:r>
            <a:r>
              <a:rPr lang="ru-RU" dirty="0" err="1"/>
              <a:t>полі</a:t>
            </a:r>
            <a:r>
              <a:rPr lang="ru-RU" dirty="0"/>
              <a:t> </a:t>
            </a:r>
            <a:r>
              <a:rPr lang="ru-RU" dirty="0" err="1"/>
              <a:t>іспанскага</a:t>
            </a:r>
            <a:r>
              <a:rPr lang="ru-RU" dirty="0"/>
              <a:t> </a:t>
            </a:r>
            <a:r>
              <a:rPr lang="ru-RU" dirty="0" err="1"/>
              <a:t>шчыта</a:t>
            </a:r>
            <a:r>
              <a:rPr lang="ru-RU" dirty="0"/>
              <a:t> </a:t>
            </a:r>
            <a:r>
              <a:rPr lang="ru-RU" dirty="0" err="1"/>
              <a:t>срэбны</a:t>
            </a:r>
            <a:r>
              <a:rPr lang="ru-RU" dirty="0"/>
              <a:t> </a:t>
            </a:r>
            <a:r>
              <a:rPr lang="ru-RU" dirty="0" err="1"/>
              <a:t>хвалісты</a:t>
            </a:r>
            <a:r>
              <a:rPr lang="ru-RU" dirty="0"/>
              <a:t> пояс, над </a:t>
            </a:r>
            <a:r>
              <a:rPr lang="ru-RU" dirty="0" err="1"/>
              <a:t>якім</a:t>
            </a:r>
            <a:r>
              <a:rPr lang="ru-RU" dirty="0"/>
              <a:t> </a:t>
            </a:r>
            <a:r>
              <a:rPr lang="ru-RU" dirty="0" err="1"/>
              <a:t>срэбная</a:t>
            </a:r>
            <a:r>
              <a:rPr lang="ru-RU" dirty="0"/>
              <a:t> </a:t>
            </a:r>
            <a:r>
              <a:rPr lang="ru-RU" dirty="0" err="1"/>
              <a:t>раздвоеная</a:t>
            </a:r>
            <a:r>
              <a:rPr lang="ru-RU" dirty="0"/>
              <a:t> </a:t>
            </a:r>
            <a:r>
              <a:rPr lang="ru-RU" dirty="0" err="1"/>
              <a:t>ўнізе</a:t>
            </a:r>
            <a:r>
              <a:rPr lang="ru-RU" dirty="0"/>
              <a:t> </a:t>
            </a:r>
            <a:r>
              <a:rPr lang="ru-RU" dirty="0" err="1"/>
              <a:t>страла</a:t>
            </a:r>
            <a:r>
              <a:rPr lang="ru-RU" dirty="0"/>
              <a:t>, </a:t>
            </a:r>
            <a:r>
              <a:rPr lang="ru-RU" dirty="0" err="1"/>
              <a:t>перасечаная</a:t>
            </a:r>
            <a:r>
              <a:rPr lang="ru-RU" dirty="0"/>
              <a:t> крыжам.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16637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8DC3-F1CF-6E21-072D-808FC22B4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Газета «</a:t>
            </a:r>
            <a:r>
              <a:rPr lang="ru-RU" dirty="0" err="1"/>
              <a:t>Новае</a:t>
            </a:r>
            <a:r>
              <a:rPr lang="ru-RU" dirty="0"/>
              <a:t> </a:t>
            </a:r>
            <a:r>
              <a:rPr lang="ru-RU" dirty="0" err="1"/>
              <a:t>Палессе</a:t>
            </a:r>
            <a:r>
              <a:rPr lang="ru-RU" dirty="0"/>
              <a:t>»</a:t>
            </a:r>
            <a:endParaRPr lang="en-DE" dirty="0"/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0A5E0AC-FA21-35A3-17AA-4FCB1A43C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8199"/>
            <a:ext cx="8756139" cy="6210838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B15EF48-C35C-2D47-A950-6D29F24F91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455" y="1598199"/>
            <a:ext cx="9320068" cy="683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387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247</Words>
  <Application>Microsoft Office PowerPoint</Application>
  <PresentationFormat>Widescreen</PresentationFormat>
  <Paragraphs>11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Мая малая радзіма - Жыткавічы</vt:lpstr>
      <vt:lpstr>PowerPoint Presentation</vt:lpstr>
      <vt:lpstr>PowerPoint Presentation</vt:lpstr>
      <vt:lpstr>5 цікавых фактаў</vt:lpstr>
      <vt:lpstr>PowerPoint Presentation</vt:lpstr>
      <vt:lpstr>PowerPoint Presentation</vt:lpstr>
      <vt:lpstr>Газета «Новае Палессе»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Daniil Druk</dc:creator>
  <cp:lastModifiedBy>Daniil Druk</cp:lastModifiedBy>
  <cp:revision>1</cp:revision>
  <dcterms:created xsi:type="dcterms:W3CDTF">2025-09-24T09:37:22Z</dcterms:created>
  <dcterms:modified xsi:type="dcterms:W3CDTF">2025-09-24T09:37:28Z</dcterms:modified>
</cp:coreProperties>
</file>

<file path=docProps/thumbnail.jpeg>
</file>